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02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E179-D806-4D6F-B827-9495BB63B7A8}" type="datetimeFigureOut">
              <a:rPr lang="ko-KR" altLang="en-US" smtClean="0"/>
              <a:t>2010-07-23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DCEB2-D1D0-4DB5-8B7E-CA445B6EB9D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E179-D806-4D6F-B827-9495BB63B7A8}" type="datetimeFigureOut">
              <a:rPr lang="ko-KR" altLang="en-US" smtClean="0"/>
              <a:t>2010-07-23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DCEB2-D1D0-4DB5-8B7E-CA445B6EB9D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E179-D806-4D6F-B827-9495BB63B7A8}" type="datetimeFigureOut">
              <a:rPr lang="ko-KR" altLang="en-US" smtClean="0"/>
              <a:t>2010-07-23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DCEB2-D1D0-4DB5-8B7E-CA445B6EB9D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E179-D806-4D6F-B827-9495BB63B7A8}" type="datetimeFigureOut">
              <a:rPr lang="ko-KR" altLang="en-US" smtClean="0"/>
              <a:t>2010-07-23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DCEB2-D1D0-4DB5-8B7E-CA445B6EB9D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E179-D806-4D6F-B827-9495BB63B7A8}" type="datetimeFigureOut">
              <a:rPr lang="ko-KR" altLang="en-US" smtClean="0"/>
              <a:t>2010-07-23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DCEB2-D1D0-4DB5-8B7E-CA445B6EB9D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E179-D806-4D6F-B827-9495BB63B7A8}" type="datetimeFigureOut">
              <a:rPr lang="ko-KR" altLang="en-US" smtClean="0"/>
              <a:t>2010-07-23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DCEB2-D1D0-4DB5-8B7E-CA445B6EB9D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E179-D806-4D6F-B827-9495BB63B7A8}" type="datetimeFigureOut">
              <a:rPr lang="ko-KR" altLang="en-US" smtClean="0"/>
              <a:t>2010-07-23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DCEB2-D1D0-4DB5-8B7E-CA445B6EB9D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E179-D806-4D6F-B827-9495BB63B7A8}" type="datetimeFigureOut">
              <a:rPr lang="ko-KR" altLang="en-US" smtClean="0"/>
              <a:t>2010-07-23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DCEB2-D1D0-4DB5-8B7E-CA445B6EB9D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E179-D806-4D6F-B827-9495BB63B7A8}" type="datetimeFigureOut">
              <a:rPr lang="ko-KR" altLang="en-US" smtClean="0"/>
              <a:t>2010-07-23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DCEB2-D1D0-4DB5-8B7E-CA445B6EB9D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E179-D806-4D6F-B827-9495BB63B7A8}" type="datetimeFigureOut">
              <a:rPr lang="ko-KR" altLang="en-US" smtClean="0"/>
              <a:t>2010-07-23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DCEB2-D1D0-4DB5-8B7E-CA445B6EB9D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E179-D806-4D6F-B827-9495BB63B7A8}" type="datetimeFigureOut">
              <a:rPr lang="ko-KR" altLang="en-US" smtClean="0"/>
              <a:t>2010-07-23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DCEB2-D1D0-4DB5-8B7E-CA445B6EB9D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4E179-D806-4D6F-B827-9495BB63B7A8}" type="datetimeFigureOut">
              <a:rPr lang="ko-KR" altLang="en-US" smtClean="0"/>
              <a:t>2010-07-23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DCEB2-D1D0-4DB5-8B7E-CA445B6EB9D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0"/>
            <a:ext cx="8458200" cy="3600451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3068960"/>
            <a:ext cx="8388424" cy="4032448"/>
          </a:xfrm>
        </p:spPr>
        <p:txBody>
          <a:bodyPr/>
          <a:lstStyle/>
          <a:p>
            <a:endParaRPr lang="ko-KR" altLang="en-US" dirty="0"/>
          </a:p>
        </p:txBody>
      </p:sp>
      <p:pic>
        <p:nvPicPr>
          <p:cNvPr id="5" name="그림 4" descr="IMG_247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2730595" cy="2988005"/>
          </a:xfrm>
          <a:prstGeom prst="rect">
            <a:avLst/>
          </a:prstGeom>
        </p:spPr>
      </p:pic>
      <p:pic>
        <p:nvPicPr>
          <p:cNvPr id="6" name="그림 5" descr="IMG_2472.JPG"/>
          <p:cNvPicPr>
            <a:picLocks noChangeAspect="1"/>
          </p:cNvPicPr>
          <p:nvPr/>
        </p:nvPicPr>
        <p:blipFill>
          <a:blip r:embed="rId3" cstate="print">
            <a:lum bright="20000"/>
          </a:blip>
          <a:stretch>
            <a:fillRect/>
          </a:stretch>
        </p:blipFill>
        <p:spPr>
          <a:xfrm>
            <a:off x="2627784" y="0"/>
            <a:ext cx="2664296" cy="2924944"/>
          </a:xfrm>
          <a:prstGeom prst="rect">
            <a:avLst/>
          </a:prstGeom>
        </p:spPr>
      </p:pic>
      <p:pic>
        <p:nvPicPr>
          <p:cNvPr id="7" name="그림 6" descr="IMG_247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92079" y="0"/>
            <a:ext cx="2736305" cy="2924944"/>
          </a:xfrm>
          <a:prstGeom prst="rect">
            <a:avLst/>
          </a:prstGeom>
        </p:spPr>
      </p:pic>
      <p:pic>
        <p:nvPicPr>
          <p:cNvPr id="8" name="그림 7" descr="IMG_247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3568" y="2924944"/>
            <a:ext cx="6336704" cy="393305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0</Words>
  <Application>Microsoft Office PowerPoint</Application>
  <PresentationFormat>화면 슬라이드 쇼(4:3)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bora</dc:creator>
  <cp:lastModifiedBy>bora</cp:lastModifiedBy>
  <cp:revision>3</cp:revision>
  <dcterms:created xsi:type="dcterms:W3CDTF">2010-07-23T15:03:00Z</dcterms:created>
  <dcterms:modified xsi:type="dcterms:W3CDTF">2010-07-23T15:29:35Z</dcterms:modified>
</cp:coreProperties>
</file>