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E10B-EB4F-4CD7-AFB4-D420954332C2}" type="datetimeFigureOut">
              <a:rPr lang="ko-KR" altLang="en-US" smtClean="0"/>
              <a:t>2010-07-24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1FCA-2709-4FA4-87ED-B58B7CDB22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E10B-EB4F-4CD7-AFB4-D420954332C2}" type="datetimeFigureOut">
              <a:rPr lang="ko-KR" altLang="en-US" smtClean="0"/>
              <a:t>2010-07-24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1FCA-2709-4FA4-87ED-B58B7CDB22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E10B-EB4F-4CD7-AFB4-D420954332C2}" type="datetimeFigureOut">
              <a:rPr lang="ko-KR" altLang="en-US" smtClean="0"/>
              <a:t>2010-07-24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1FCA-2709-4FA4-87ED-B58B7CDB22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E10B-EB4F-4CD7-AFB4-D420954332C2}" type="datetimeFigureOut">
              <a:rPr lang="ko-KR" altLang="en-US" smtClean="0"/>
              <a:t>2010-07-24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1FCA-2709-4FA4-87ED-B58B7CDB22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E10B-EB4F-4CD7-AFB4-D420954332C2}" type="datetimeFigureOut">
              <a:rPr lang="ko-KR" altLang="en-US" smtClean="0"/>
              <a:t>2010-07-24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1FCA-2709-4FA4-87ED-B58B7CDB22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E10B-EB4F-4CD7-AFB4-D420954332C2}" type="datetimeFigureOut">
              <a:rPr lang="ko-KR" altLang="en-US" smtClean="0"/>
              <a:t>2010-07-24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1FCA-2709-4FA4-87ED-B58B7CDB22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E10B-EB4F-4CD7-AFB4-D420954332C2}" type="datetimeFigureOut">
              <a:rPr lang="ko-KR" altLang="en-US" smtClean="0"/>
              <a:t>2010-07-24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1FCA-2709-4FA4-87ED-B58B7CDB22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E10B-EB4F-4CD7-AFB4-D420954332C2}" type="datetimeFigureOut">
              <a:rPr lang="ko-KR" altLang="en-US" smtClean="0"/>
              <a:t>2010-07-24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1FCA-2709-4FA4-87ED-B58B7CDB22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E10B-EB4F-4CD7-AFB4-D420954332C2}" type="datetimeFigureOut">
              <a:rPr lang="ko-KR" altLang="en-US" smtClean="0"/>
              <a:t>2010-07-24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1FCA-2709-4FA4-87ED-B58B7CDB22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E10B-EB4F-4CD7-AFB4-D420954332C2}" type="datetimeFigureOut">
              <a:rPr lang="ko-KR" altLang="en-US" smtClean="0"/>
              <a:t>2010-07-24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1FCA-2709-4FA4-87ED-B58B7CDB22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E10B-EB4F-4CD7-AFB4-D420954332C2}" type="datetimeFigureOut">
              <a:rPr lang="ko-KR" altLang="en-US" smtClean="0"/>
              <a:t>2010-07-24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1FCA-2709-4FA4-87ED-B58B7CDB22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EE10B-EB4F-4CD7-AFB4-D420954332C2}" type="datetimeFigureOut">
              <a:rPr lang="ko-KR" altLang="en-US" smtClean="0"/>
              <a:t>2010-07-24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1FCA-2709-4FA4-87ED-B58B7CDB22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3267794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275856" y="3573016"/>
            <a:ext cx="2808312" cy="2664296"/>
          </a:xfrm>
        </p:spPr>
        <p:txBody>
          <a:bodyPr/>
          <a:lstStyle/>
          <a:p>
            <a:r>
              <a:rPr lang="ko-KR" altLang="en-US" dirty="0" smtClean="0"/>
              <a:t>서비스입니다</a:t>
            </a:r>
            <a:endParaRPr lang="ko-KR" altLang="en-US" dirty="0"/>
          </a:p>
        </p:txBody>
      </p:sp>
      <p:pic>
        <p:nvPicPr>
          <p:cNvPr id="4" name="그림 3" descr="IMG_246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04664"/>
            <a:ext cx="2592288" cy="3240360"/>
          </a:xfrm>
          <a:prstGeom prst="rect">
            <a:avLst/>
          </a:prstGeom>
        </p:spPr>
      </p:pic>
      <p:pic>
        <p:nvPicPr>
          <p:cNvPr id="5" name="그림 4" descr="IMG_247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404664"/>
            <a:ext cx="2880320" cy="3168352"/>
          </a:xfrm>
          <a:prstGeom prst="rect">
            <a:avLst/>
          </a:prstGeom>
        </p:spPr>
      </p:pic>
      <p:pic>
        <p:nvPicPr>
          <p:cNvPr id="6" name="그림 5" descr="IMG_247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332656"/>
            <a:ext cx="2304256" cy="3240360"/>
          </a:xfrm>
          <a:prstGeom prst="rect">
            <a:avLst/>
          </a:prstGeom>
        </p:spPr>
      </p:pic>
      <p:pic>
        <p:nvPicPr>
          <p:cNvPr id="7" name="그림 6" descr="IMG_247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3501008"/>
            <a:ext cx="3024336" cy="32129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</Words>
  <Application>Microsoft Office PowerPoint</Application>
  <PresentationFormat>화면 슬라이드 쇼(4:3)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bora</dc:creator>
  <cp:lastModifiedBy>bora</cp:lastModifiedBy>
  <cp:revision>1</cp:revision>
  <dcterms:created xsi:type="dcterms:W3CDTF">2010-07-23T16:21:31Z</dcterms:created>
  <dcterms:modified xsi:type="dcterms:W3CDTF">2010-07-23T16:30:05Z</dcterms:modified>
</cp:coreProperties>
</file>