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7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232D-EAA9-4D7F-BCA3-1DD5700677D7}" type="datetimeFigureOut">
              <a:rPr lang="ko-KR" altLang="en-US" smtClean="0"/>
              <a:pPr/>
              <a:t>2011-05-30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3095-E7A0-4DED-8FC5-24CD5740D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MG_0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3419871" cy="3356991"/>
          </a:xfrm>
          <a:prstGeom prst="rect">
            <a:avLst/>
          </a:prstGeom>
        </p:spPr>
      </p:pic>
      <p:pic>
        <p:nvPicPr>
          <p:cNvPr id="5" name="그림 4" descr="IMG_0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3" y="0"/>
            <a:ext cx="3168351" cy="3429000"/>
          </a:xfrm>
          <a:prstGeom prst="rect">
            <a:avLst/>
          </a:prstGeom>
        </p:spPr>
      </p:pic>
      <p:pic>
        <p:nvPicPr>
          <p:cNvPr id="6" name="그림 5" descr="IMG_07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68560" y="3429000"/>
            <a:ext cx="5832648" cy="3429000"/>
          </a:xfrm>
          <a:prstGeom prst="rect">
            <a:avLst/>
          </a:prstGeom>
        </p:spPr>
      </p:pic>
      <p:pic>
        <p:nvPicPr>
          <p:cNvPr id="7" name="그림 6" descr="IMG_07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0"/>
            <a:ext cx="2987824" cy="3356992"/>
          </a:xfrm>
          <a:prstGeom prst="rect">
            <a:avLst/>
          </a:prstGeom>
        </p:spPr>
      </p:pic>
      <p:pic>
        <p:nvPicPr>
          <p:cNvPr id="8" name="그림 7" descr="IMG_07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499992" y="3401615"/>
            <a:ext cx="2664296" cy="3456384"/>
          </a:xfrm>
          <a:prstGeom prst="rect">
            <a:avLst/>
          </a:prstGeom>
        </p:spPr>
      </p:pic>
      <p:pic>
        <p:nvPicPr>
          <p:cNvPr id="9" name="그림 8" descr="IMG_07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3356992"/>
            <a:ext cx="2267744" cy="3501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화면 슬라이드 쇼(4:3)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슬라이드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bora</dc:creator>
  <cp:lastModifiedBy>bora</cp:lastModifiedBy>
  <cp:revision>2</cp:revision>
  <dcterms:created xsi:type="dcterms:W3CDTF">2011-05-30T12:38:03Z</dcterms:created>
  <dcterms:modified xsi:type="dcterms:W3CDTF">2011-05-30T12:51:28Z</dcterms:modified>
</cp:coreProperties>
</file>