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SG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SG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SG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SG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SG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SG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SG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SG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SG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SG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SG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E15A-65D5-4E4C-87B0-D8E245CA11D8}" type="datetimeFigureOut">
              <a:rPr lang="en-SG" smtClean="0"/>
              <a:t>26/6/2012</a:t>
            </a:fld>
            <a:endParaRPr lang="en-SG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A4E3-C272-4642-BEA1-BC2C6A5A552A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DCIM\122SSCAM\SNC140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3323861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hp</dc:creator>
  <cp:lastModifiedBy>hp</cp:lastModifiedBy>
  <cp:revision>1</cp:revision>
  <dcterms:created xsi:type="dcterms:W3CDTF">2012-06-26T07:04:43Z</dcterms:created>
  <dcterms:modified xsi:type="dcterms:W3CDTF">2012-06-26T07:05:23Z</dcterms:modified>
</cp:coreProperties>
</file>